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88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7031E-5E28-4BBC-B750-DAB1C39B0AB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5B79A-9240-4F22-94AC-4FAAFD3CE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  <a:t>Add on Course:</a:t>
            </a:r>
            <a:b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</a:br>
            <a:r>
              <a:rPr lang="en-GB" sz="6700" b="1" dirty="0" smtClean="0">
                <a:solidFill>
                  <a:srgbClr val="FF0000"/>
                </a:solidFill>
                <a:latin typeface="Toledo Heavy" pitchFamily="2" charset="0"/>
              </a:rPr>
              <a:t>SPOKEN ENGLISH</a:t>
            </a:r>
            <a:br>
              <a:rPr lang="en-GB" sz="6700" b="1" dirty="0" smtClean="0">
                <a:solidFill>
                  <a:srgbClr val="FF0000"/>
                </a:solidFill>
                <a:latin typeface="Toledo Heavy" pitchFamily="2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  <a:t> </a:t>
            </a:r>
            <a:b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Toledo Heavy" pitchFamily="2" charset="0"/>
                <a:ea typeface="Cambria" pitchFamily="18" charset="0"/>
              </a:rPr>
              <a:t>Conducted by </a:t>
            </a:r>
            <a:br>
              <a:rPr lang="en-GB" sz="3600" dirty="0" smtClean="0">
                <a:solidFill>
                  <a:srgbClr val="002060"/>
                </a:solidFill>
                <a:latin typeface="Toledo Heavy" pitchFamily="2" charset="0"/>
                <a:ea typeface="Cambria" pitchFamily="18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Toledo Heavy" pitchFamily="2" charset="0"/>
                <a:ea typeface="Cambria" pitchFamily="18" charset="0"/>
              </a:rPr>
              <a:t>Department of English,</a:t>
            </a:r>
            <a:br>
              <a:rPr lang="en-GB" sz="3600" dirty="0" smtClean="0">
                <a:solidFill>
                  <a:srgbClr val="002060"/>
                </a:solidFill>
                <a:latin typeface="Toledo Heavy" pitchFamily="2" charset="0"/>
                <a:ea typeface="Cambria" pitchFamily="18" charset="0"/>
              </a:rPr>
            </a:br>
            <a:r>
              <a:rPr lang="en-GB" sz="3600" dirty="0" err="1" smtClean="0">
                <a:solidFill>
                  <a:srgbClr val="002060"/>
                </a:solidFill>
                <a:latin typeface="Toledo Heavy" pitchFamily="2" charset="0"/>
                <a:ea typeface="Cambria" pitchFamily="18" charset="0"/>
              </a:rPr>
              <a:t>Mangaldai</a:t>
            </a:r>
            <a:r>
              <a:rPr lang="en-GB" sz="3600" dirty="0" smtClean="0">
                <a:solidFill>
                  <a:srgbClr val="002060"/>
                </a:solidFill>
                <a:latin typeface="Toledo Heavy" pitchFamily="2" charset="0"/>
                <a:ea typeface="Cambria" pitchFamily="18" charset="0"/>
              </a:rPr>
              <a:t> College </a:t>
            </a:r>
            <a: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Toledo Heavy" pitchFamily="2" charset="0"/>
              </a:rPr>
            </a:b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(Nov 2022-April 2023) </a:t>
            </a:r>
            <a:r>
              <a:rPr lang="en-GB" b="1" dirty="0" smtClean="0">
                <a:solidFill>
                  <a:srgbClr val="FF0000"/>
                </a:solidFill>
                <a:latin typeface="Toledo Heavy" pitchFamily="2" charset="0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Toledo Heavy" pitchFamily="2" charset="0"/>
              </a:rPr>
            </a:br>
            <a:r>
              <a:rPr lang="en-US" smtClean="0"/>
              <a:t> </a:t>
            </a:r>
            <a:br>
              <a:rPr lang="en-US" smtClean="0"/>
            </a:br>
            <a:r>
              <a:rPr lang="en-US" sz="2700" b="1" smtClean="0"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Objectives: </a:t>
            </a:r>
            <a:r>
              <a:rPr lang="en-GB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1. To build the basic foundation for </a:t>
            </a:r>
            <a:r>
              <a:rPr lang="en-US" sz="27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E</a:t>
            </a:r>
            <a:r>
              <a:rPr lang="en-US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nglish communication skills. </a:t>
            </a:r>
            <a:br>
              <a:rPr lang="en-US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en-GB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2. To prepare the students for a competitive English environment.</a:t>
            </a:r>
            <a:r>
              <a:rPr lang="en-GB" sz="27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/>
            </a:r>
            <a:br>
              <a:rPr lang="en-GB" sz="27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b="1" dirty="0" smtClean="0">
                <a:solidFill>
                  <a:srgbClr val="002060"/>
                </a:solidFill>
                <a:latin typeface="Toledo Heavy" pitchFamily="2" charset="0"/>
              </a:rPr>
              <a:t/>
            </a:r>
            <a:br>
              <a:rPr lang="en-GB" sz="3600" b="1" dirty="0" smtClean="0">
                <a:solidFill>
                  <a:srgbClr val="002060"/>
                </a:solidFill>
                <a:latin typeface="Toledo Heavy" pitchFamily="2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Toledo Heavy" pitchFamily="2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Toledo Heavy" pitchFamily="2" charset="0"/>
              </a:rPr>
            </a:br>
            <a:endParaRPr lang="en-US" sz="3100" dirty="0">
              <a:latin typeface="Toledo Heavy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Add on Course: SPOKEN ENGLISH   Conducted by  Department of English, Mangaldai College   (Nov 2022-April 2023)    Course Objectives:   1. To build the basic foundation for English communication skills.   2. To prepare the students for a competitive English environment.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Suhail Mohammed</dc:creator>
  <cp:lastModifiedBy>Suhail Mohammed</cp:lastModifiedBy>
  <cp:revision>6</cp:revision>
  <dcterms:created xsi:type="dcterms:W3CDTF">2023-08-18T09:39:52Z</dcterms:created>
  <dcterms:modified xsi:type="dcterms:W3CDTF">2023-08-18T10:35:57Z</dcterms:modified>
</cp:coreProperties>
</file>